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70" r:id="rId5"/>
    <p:sldId id="269" r:id="rId6"/>
    <p:sldId id="268" r:id="rId7"/>
    <p:sldId id="267" r:id="rId8"/>
    <p:sldId id="266" r:id="rId9"/>
    <p:sldId id="265" r:id="rId1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6270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7455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368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302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91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3485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0467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608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5886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280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4416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477C8-07C3-4A6C-9691-236D6D4A00DE}" type="datetimeFigureOut">
              <a:rPr lang="zh-TW" altLang="en-US" smtClean="0"/>
              <a:t>2021/3/13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8764F-FDCD-4A37-B86D-E6AAAEF06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3180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71600" y="2420888"/>
            <a:ext cx="7772400" cy="1470025"/>
          </a:xfrm>
        </p:spPr>
        <p:txBody>
          <a:bodyPr/>
          <a:lstStyle/>
          <a:p>
            <a:r>
              <a:rPr lang="en-US" altLang="zh-TW" dirty="0" smtClean="0"/>
              <a:t>radare2</a:t>
            </a:r>
            <a:r>
              <a:rPr lang="zh-TW" altLang="en-US" dirty="0" smtClean="0"/>
              <a:t>逆向</a:t>
            </a:r>
            <a:r>
              <a:rPr lang="zh-TW" altLang="en-US" dirty="0" smtClean="0"/>
              <a:t>工程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實戰報告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619672" y="4437112"/>
            <a:ext cx="6400800" cy="1198984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zh-TW" altLang="en-US" dirty="0" smtClean="0"/>
              <a:t>學生</a:t>
            </a:r>
            <a:r>
              <a:rPr lang="en-US" altLang="zh-TW" dirty="0" smtClean="0"/>
              <a:t>:</a:t>
            </a:r>
          </a:p>
          <a:p>
            <a:pPr algn="l"/>
            <a:r>
              <a:rPr lang="zh-TW" altLang="en-US" dirty="0"/>
              <a:t>指導</a:t>
            </a:r>
            <a:r>
              <a:rPr lang="zh-TW" altLang="en-US" dirty="0" smtClean="0"/>
              <a:t>教授</a:t>
            </a:r>
            <a:r>
              <a:rPr lang="en-US" altLang="zh-TW" dirty="0" smtClean="0"/>
              <a:t>:</a:t>
            </a:r>
            <a:r>
              <a:rPr lang="zh-TW" altLang="en-US" dirty="0" smtClean="0"/>
              <a:t> 偉大的恩師 龍大大</a:t>
            </a:r>
            <a:endParaRPr lang="en-US" altLang="zh-TW" dirty="0" smtClean="0"/>
          </a:p>
          <a:p>
            <a:pPr algn="l"/>
            <a:r>
              <a:rPr lang="en-US" altLang="zh-TW" dirty="0" smtClean="0"/>
              <a:t>2021/3/13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04680" y="306368"/>
            <a:ext cx="676875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CTF </a:t>
            </a:r>
            <a:r>
              <a:rPr lang="zh-TW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搶旗大賽實務技術</a:t>
            </a:r>
          </a:p>
        </p:txBody>
      </p:sp>
      <p:sp>
        <p:nvSpPr>
          <p:cNvPr id="5" name="矩形 4"/>
          <p:cNvSpPr/>
          <p:nvPr/>
        </p:nvSpPr>
        <p:spPr>
          <a:xfrm>
            <a:off x="539552" y="1196752"/>
            <a:ext cx="12779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平時</a:t>
            </a:r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報告 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46176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agenda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radare2 </a:t>
            </a:r>
            <a:endParaRPr lang="en-US" altLang="zh-TW" dirty="0" smtClean="0"/>
          </a:p>
          <a:p>
            <a:r>
              <a:rPr lang="en-US" altLang="zh-TW" dirty="0"/>
              <a:t>radare2</a:t>
            </a:r>
            <a:r>
              <a:rPr lang="zh-TW" altLang="en-US" dirty="0" smtClean="0"/>
              <a:t>環境</a:t>
            </a:r>
            <a:r>
              <a:rPr lang="zh-TW" altLang="en-US" dirty="0" smtClean="0"/>
              <a:t>建置</a:t>
            </a:r>
            <a:endParaRPr lang="en-US" altLang="zh-TW" dirty="0" smtClean="0"/>
          </a:p>
          <a:p>
            <a:r>
              <a:rPr lang="en-US" altLang="zh-TW" dirty="0"/>
              <a:t>radare2</a:t>
            </a:r>
            <a:r>
              <a:rPr lang="zh-TW" altLang="en-US" dirty="0" smtClean="0"/>
              <a:t>實戰</a:t>
            </a:r>
            <a:r>
              <a:rPr lang="zh-TW" altLang="en-US" dirty="0" smtClean="0"/>
              <a:t>主題</a:t>
            </a:r>
            <a:r>
              <a:rPr lang="en-US" altLang="zh-TW" dirty="0" smtClean="0"/>
              <a:t>1 </a:t>
            </a:r>
          </a:p>
          <a:p>
            <a:r>
              <a:rPr lang="en-US" altLang="zh-TW" dirty="0"/>
              <a:t>radare2</a:t>
            </a:r>
            <a:r>
              <a:rPr lang="zh-TW" altLang="en-US" dirty="0" smtClean="0"/>
              <a:t>實戰</a:t>
            </a:r>
            <a:r>
              <a:rPr lang="zh-TW" altLang="en-US" dirty="0" smtClean="0"/>
              <a:t>主題</a:t>
            </a:r>
            <a:r>
              <a:rPr lang="en-US" altLang="zh-TW" dirty="0" smtClean="0"/>
              <a:t>2</a:t>
            </a:r>
          </a:p>
          <a:p>
            <a:r>
              <a:rPr lang="en-US" altLang="zh-TW" dirty="0"/>
              <a:t>radare2</a:t>
            </a:r>
            <a:r>
              <a:rPr lang="zh-TW" altLang="en-US" dirty="0" smtClean="0"/>
              <a:t>實戰</a:t>
            </a:r>
            <a:r>
              <a:rPr lang="zh-TW" altLang="en-US" dirty="0" smtClean="0"/>
              <a:t>主題</a:t>
            </a:r>
            <a:r>
              <a:rPr lang="en-US" altLang="zh-TW" dirty="0"/>
              <a:t>3</a:t>
            </a:r>
            <a:endParaRPr lang="zh-TW" altLang="en-US" dirty="0" smtClean="0"/>
          </a:p>
          <a:p>
            <a:r>
              <a:rPr lang="en-US" altLang="zh-TW" dirty="0"/>
              <a:t>radare2</a:t>
            </a:r>
            <a:r>
              <a:rPr lang="zh-TW" altLang="en-US" dirty="0" smtClean="0"/>
              <a:t>實戰</a:t>
            </a:r>
            <a:r>
              <a:rPr lang="zh-TW" altLang="en-US" dirty="0"/>
              <a:t>心得</a:t>
            </a:r>
          </a:p>
        </p:txBody>
      </p:sp>
    </p:spTree>
    <p:extLst>
      <p:ext uri="{BB962C8B-B14F-4D97-AF65-F5344CB8AC3E}">
        <p14:creationId xmlns:p14="http://schemas.microsoft.com/office/powerpoint/2010/main" val="1317875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9535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692696"/>
            <a:ext cx="8378368" cy="54726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4212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461" y="1600200"/>
            <a:ext cx="6853077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30035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50874"/>
            <a:ext cx="8229600" cy="4224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523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983661"/>
            <a:ext cx="8229600" cy="3759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9350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935054"/>
            <a:ext cx="8229600" cy="3856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7197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05772"/>
            <a:ext cx="8229600" cy="3514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9482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44</Words>
  <Application>Microsoft Office PowerPoint</Application>
  <PresentationFormat>如螢幕大小 (4:3)</PresentationFormat>
  <Paragraphs>13</Paragraphs>
  <Slides>9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0" baseType="lpstr">
      <vt:lpstr>Office 佈景主題</vt:lpstr>
      <vt:lpstr>radare2逆向工程 實戰報告</vt:lpstr>
      <vt:lpstr>agenda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KSUIE</dc:creator>
  <cp:lastModifiedBy>KSUIE</cp:lastModifiedBy>
  <cp:revision>15</cp:revision>
  <dcterms:created xsi:type="dcterms:W3CDTF">2021-03-13T02:04:57Z</dcterms:created>
  <dcterms:modified xsi:type="dcterms:W3CDTF">2021-03-13T08:08:27Z</dcterms:modified>
</cp:coreProperties>
</file>

<file path=docProps/thumbnail.jpeg>
</file>